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73" r:id="rId6"/>
    <p:sldId id="271" r:id="rId7"/>
    <p:sldId id="260" r:id="rId8"/>
    <p:sldId id="272" r:id="rId9"/>
    <p:sldId id="284" r:id="rId10"/>
    <p:sldId id="262" r:id="rId11"/>
    <p:sldId id="289" r:id="rId12"/>
    <p:sldId id="285" r:id="rId13"/>
    <p:sldId id="286" r:id="rId14"/>
    <p:sldId id="287" r:id="rId15"/>
    <p:sldId id="263" r:id="rId16"/>
    <p:sldId id="264" r:id="rId17"/>
    <p:sldId id="288" r:id="rId18"/>
    <p:sldId id="265" r:id="rId19"/>
    <p:sldId id="266" r:id="rId20"/>
    <p:sldId id="267" r:id="rId21"/>
    <p:sldId id="268" r:id="rId22"/>
    <p:sldId id="269" r:id="rId23"/>
    <p:sldId id="270" r:id="rId24"/>
    <p:sldId id="274" r:id="rId25"/>
    <p:sldId id="275" r:id="rId26"/>
    <p:sldId id="276" r:id="rId27"/>
    <p:sldId id="283" r:id="rId28"/>
    <p:sldId id="277" r:id="rId29"/>
    <p:sldId id="290" r:id="rId30"/>
    <p:sldId id="280" r:id="rId31"/>
    <p:sldId id="281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431" autoAdjust="0"/>
  </p:normalViewPr>
  <p:slideViewPr>
    <p:cSldViewPr>
      <p:cViewPr varScale="1">
        <p:scale>
          <a:sx n="60" d="100"/>
          <a:sy n="60" d="100"/>
        </p:scale>
        <p:origin x="-3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8778A-9311-4FE9-A5C8-75C033588582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085C4-111F-457E-96C6-029D5587E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7BF1-D1B1-47E2-BE08-52BA36E62507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6CA6-5001-4645-9302-917915EEA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7BF1-D1B1-47E2-BE08-52BA36E62507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6CA6-5001-4645-9302-917915EEA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7BF1-D1B1-47E2-BE08-52BA36E62507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6CA6-5001-4645-9302-917915EEA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7BF1-D1B1-47E2-BE08-52BA36E62507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6CA6-5001-4645-9302-917915EEA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7BF1-D1B1-47E2-BE08-52BA36E62507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6CA6-5001-4645-9302-917915EEA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7BF1-D1B1-47E2-BE08-52BA36E62507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6CA6-5001-4645-9302-917915EEA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7BF1-D1B1-47E2-BE08-52BA36E62507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6CA6-5001-4645-9302-917915EEA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7BF1-D1B1-47E2-BE08-52BA36E62507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6CA6-5001-4645-9302-917915EEA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7BF1-D1B1-47E2-BE08-52BA36E62507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6CA6-5001-4645-9302-917915EEA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7BF1-D1B1-47E2-BE08-52BA36E62507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6CA6-5001-4645-9302-917915EEA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7BF1-D1B1-47E2-BE08-52BA36E62507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6CA6-5001-4645-9302-917915EEA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37BF1-D1B1-47E2-BE08-52BA36E62507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36CA6-5001-4645-9302-917915EEA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Bradley Hand ITC" pitchFamily="66" charset="0"/>
              </a:rPr>
              <a:t>A little something about me.  </a:t>
            </a:r>
            <a:endParaRPr lang="en-US" sz="6000" dirty="0">
              <a:solidFill>
                <a:srgbClr val="00B050"/>
              </a:solidFill>
              <a:latin typeface="Bradley Hand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ffeadbb0-199e-6704-d141-e76adaeb6df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2590800"/>
            <a:ext cx="2590800" cy="2286000"/>
          </a:xfrm>
          <a:prstGeom prst="rect">
            <a:avLst/>
          </a:prstGeom>
        </p:spPr>
      </p:pic>
      <p:pic>
        <p:nvPicPr>
          <p:cNvPr id="5" name="Picture 4" descr="giant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057400"/>
            <a:ext cx="1981200" cy="2133600"/>
          </a:xfrm>
          <a:prstGeom prst="rect">
            <a:avLst/>
          </a:prstGeom>
        </p:spPr>
      </p:pic>
      <p:pic>
        <p:nvPicPr>
          <p:cNvPr id="6" name="Picture 5" descr="brad-pitt-in-tro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3352800"/>
            <a:ext cx="3200400" cy="33528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dolls I had when I was younger.   </a:t>
            </a:r>
            <a:endParaRPr lang="en-US" dirty="0"/>
          </a:p>
        </p:txBody>
      </p:sp>
      <p:pic>
        <p:nvPicPr>
          <p:cNvPr id="4" name="Content Placeholder 3" descr="barbie-doll-19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371600"/>
            <a:ext cx="2427991" cy="4525963"/>
          </a:xfrm>
        </p:spPr>
      </p:pic>
      <p:pic>
        <p:nvPicPr>
          <p:cNvPr id="5" name="Picture 4" descr="criss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12" y="1762124"/>
            <a:ext cx="1857375" cy="3648075"/>
          </a:xfrm>
          <a:prstGeom prst="rect">
            <a:avLst/>
          </a:prstGeom>
        </p:spPr>
      </p:pic>
      <p:pic>
        <p:nvPicPr>
          <p:cNvPr id="6" name="Picture 5" descr="Rageddy%20dol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1600200"/>
            <a:ext cx="3352800" cy="5080000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Games…</a:t>
            </a:r>
            <a:endParaRPr lang="en-US" dirty="0"/>
          </a:p>
        </p:txBody>
      </p:sp>
      <p:pic>
        <p:nvPicPr>
          <p:cNvPr id="4" name="Content Placeholder 3" descr="etch_a_mar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0" y="0"/>
            <a:ext cx="2641600" cy="3266440"/>
          </a:xfrm>
        </p:spPr>
      </p:pic>
      <p:pic>
        <p:nvPicPr>
          <p:cNvPr id="6" name="Picture 5" descr="candylan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281612"/>
            <a:ext cx="2143125" cy="1576388"/>
          </a:xfrm>
          <a:prstGeom prst="rect">
            <a:avLst/>
          </a:prstGeom>
        </p:spPr>
      </p:pic>
      <p:pic>
        <p:nvPicPr>
          <p:cNvPr id="7" name="Picture 6" descr="monopo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3429000"/>
            <a:ext cx="3733800" cy="3429000"/>
          </a:xfrm>
          <a:prstGeom prst="rect">
            <a:avLst/>
          </a:prstGeom>
        </p:spPr>
      </p:pic>
      <p:pic>
        <p:nvPicPr>
          <p:cNvPr id="8" name="Picture 7" descr="scrabble_boar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1000"/>
            <a:ext cx="3505200" cy="36576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ackadder ITC" pitchFamily="82" charset="0"/>
              </a:rPr>
              <a:t>Shows I like today</a:t>
            </a:r>
            <a:endParaRPr lang="en-US" dirty="0">
              <a:latin typeface="Blackadder ITC" pitchFamily="82" charset="0"/>
            </a:endParaRPr>
          </a:p>
        </p:txBody>
      </p:sp>
      <p:pic>
        <p:nvPicPr>
          <p:cNvPr id="4" name="Content Placeholder 3" descr="2005_the_office_wallpaper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3790" y="1600200"/>
            <a:ext cx="5896420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ackadder ITC" pitchFamily="82" charset="0"/>
              </a:rPr>
              <a:t>And!</a:t>
            </a:r>
            <a:endParaRPr lang="en-US" dirty="0">
              <a:latin typeface="Blackadder ITC" pitchFamily="82" charset="0"/>
            </a:endParaRPr>
          </a:p>
        </p:txBody>
      </p:sp>
      <p:pic>
        <p:nvPicPr>
          <p:cNvPr id="4" name="Content Placeholder 3" descr="Greys_Anatom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81600" y="2057400"/>
            <a:ext cx="3657600" cy="3409950"/>
          </a:xfrm>
        </p:spPr>
      </p:pic>
      <p:pic>
        <p:nvPicPr>
          <p:cNvPr id="5" name="Picture 4" descr="SN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71600"/>
            <a:ext cx="4730750" cy="3810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Music I like today….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nickelback-2005-pic-3_jpg_w560h5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1"/>
            <a:ext cx="3886200" cy="3124200"/>
          </a:xfrm>
        </p:spPr>
      </p:pic>
      <p:pic>
        <p:nvPicPr>
          <p:cNvPr id="5" name="Picture 4" descr="b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524000"/>
            <a:ext cx="3905250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stellar" pitchFamily="18" charset="0"/>
              </a:rPr>
              <a:t>The CD player and walkman of my days…</a:t>
            </a:r>
            <a:endParaRPr lang="en-US" dirty="0">
              <a:solidFill>
                <a:schemeClr val="accent1"/>
              </a:solidFill>
              <a:latin typeface="Castellar" pitchFamily="18" charset="0"/>
            </a:endParaRPr>
          </a:p>
        </p:txBody>
      </p:sp>
      <p:pic>
        <p:nvPicPr>
          <p:cNvPr id="4" name="Content Placeholder 3" descr="CD-VCD-MP3-Players-212959915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3429000" cy="3429000"/>
          </a:xfrm>
        </p:spPr>
      </p:pic>
      <p:pic>
        <p:nvPicPr>
          <p:cNvPr id="5" name="Picture 4" descr="sony-walk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599" y="1447800"/>
            <a:ext cx="4648201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coolest track player. </a:t>
            </a:r>
            <a:endParaRPr lang="en-US" dirty="0"/>
          </a:p>
        </p:txBody>
      </p:sp>
      <p:pic>
        <p:nvPicPr>
          <p:cNvPr id="4" name="Content Placeholder 3" descr="0717-eight8trac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4500" y="1824831"/>
            <a:ext cx="5715000" cy="4076700"/>
          </a:xfrm>
        </p:spPr>
      </p:pic>
    </p:spTree>
  </p:cSld>
  <p:clrMapOvr>
    <a:masterClrMapping/>
  </p:clrMapOvr>
  <p:transition spd="med">
    <p:comb dir="vert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roadway" pitchFamily="82" charset="0"/>
              </a:rPr>
              <a:t>33 record…..</a:t>
            </a:r>
            <a:endParaRPr lang="en-US" dirty="0">
              <a:solidFill>
                <a:srgbClr val="FF0000"/>
              </a:solidFill>
              <a:latin typeface="Broadway" pitchFamily="82" charset="0"/>
            </a:endParaRPr>
          </a:p>
        </p:txBody>
      </p:sp>
      <p:pic>
        <p:nvPicPr>
          <p:cNvPr id="4" name="Content Placeholder 3" descr="album-300x2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76400"/>
            <a:ext cx="2857500" cy="2847975"/>
          </a:xfrm>
        </p:spPr>
      </p:pic>
      <p:pic>
        <p:nvPicPr>
          <p:cNvPr id="5" name="Picture 4" descr="Conrec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667000"/>
            <a:ext cx="39624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roadway" pitchFamily="82" charset="0"/>
              </a:rPr>
              <a:t>The spindle to play 45 records… </a:t>
            </a:r>
            <a:endParaRPr lang="en-US" dirty="0">
              <a:solidFill>
                <a:srgbClr val="FF0000"/>
              </a:solidFill>
              <a:latin typeface="Broadway" pitchFamily="82" charset="0"/>
            </a:endParaRPr>
          </a:p>
        </p:txBody>
      </p:sp>
      <p:pic>
        <p:nvPicPr>
          <p:cNvPr id="4" name="Content Placeholder 3" descr="record-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2643981"/>
            <a:ext cx="2438400" cy="24384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roadway" pitchFamily="82" charset="0"/>
              </a:rPr>
              <a:t>Record</a:t>
            </a:r>
            <a:endParaRPr lang="en-US" dirty="0">
              <a:solidFill>
                <a:srgbClr val="FF0000"/>
              </a:solidFill>
              <a:latin typeface="Broadway" pitchFamily="82" charset="0"/>
            </a:endParaRPr>
          </a:p>
        </p:txBody>
      </p:sp>
      <p:pic>
        <p:nvPicPr>
          <p:cNvPr id="4" name="Content Placeholder 3" descr="45rp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981200"/>
            <a:ext cx="4343400" cy="3581400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 shows I liked when growing up. </a:t>
            </a:r>
            <a:endParaRPr lang="en-US" dirty="0"/>
          </a:p>
        </p:txBody>
      </p:sp>
      <p:pic>
        <p:nvPicPr>
          <p:cNvPr id="4" name="Content Placeholder 3" descr="i_love_lucy_-stomping_grap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6500" y="2212181"/>
            <a:ext cx="4191000" cy="3302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My high School. 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HighSchoolFromYearbookForBackgroundhalfsi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4100" y="1926431"/>
            <a:ext cx="7035800" cy="3873500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The big green wave. 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long-branch-nj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3048000"/>
            <a:ext cx="3581400" cy="2139156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Eras Bold ITC" pitchFamily="34" charset="0"/>
              </a:rPr>
              <a:t>My College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Eras Bold ITC" pitchFamily="34" charset="0"/>
            </a:endParaRPr>
          </a:p>
        </p:txBody>
      </p:sp>
      <p:pic>
        <p:nvPicPr>
          <p:cNvPr id="4" name="Content Placeholder 3" descr="WilsonHa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2304" y="1600200"/>
            <a:ext cx="5559391" cy="4525963"/>
          </a:xfrm>
        </p:spPr>
      </p:pic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Eras Bold ITC" pitchFamily="34" charset="0"/>
              </a:rPr>
              <a:t>Where the movie Annie was filmed at Wilson Hall.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Eras Bold ITC" pitchFamily="34" charset="0"/>
            </a:endParaRPr>
          </a:p>
        </p:txBody>
      </p:sp>
      <p:pic>
        <p:nvPicPr>
          <p:cNvPr id="4" name="Content Placeholder 3" descr="untitled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43200" y="2209801"/>
            <a:ext cx="3657600" cy="3657600"/>
          </a:xfrm>
        </p:spPr>
      </p:pic>
    </p:spTree>
  </p:cSld>
  <p:clrMapOvr>
    <a:masterClrMapping/>
  </p:clrMapOvr>
  <p:transition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urlz MT" pitchFamily="82" charset="0"/>
              </a:rPr>
              <a:t>Ms. D’s fun ride on weekends…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urlz MT" pitchFamily="82" charset="0"/>
            </a:endParaRPr>
          </a:p>
        </p:txBody>
      </p:sp>
      <p:pic>
        <p:nvPicPr>
          <p:cNvPr id="4" name="Picture 4" descr="C:\unzipped\h2_front_3_4_1024x768[1]\h2_front_3_4_1024x7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urlz MT" pitchFamily="82" charset="0"/>
              </a:rPr>
              <a:t>My weekday cruiser..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urlz MT" pitchFamily="82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1447800" y="1676401"/>
          <a:ext cx="6400800" cy="3868738"/>
        </p:xfrm>
        <a:graphic>
          <a:graphicData uri="http://schemas.openxmlformats.org/presentationml/2006/ole">
            <p:oleObj spid="_x0000_s1026" name="Slide" r:id="rId4" imgW="6800760" imgH="5086440" progId="PowerPoint.Slide.8">
              <p:embed/>
            </p:oleObj>
          </a:graphicData>
        </a:graphic>
      </p:graphicFrame>
    </p:spTree>
  </p:cSld>
  <p:clrMapOvr>
    <a:masterClrMapping/>
  </p:clrMapOvr>
  <p:transition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urlz MT" pitchFamily="82" charset="0"/>
              </a:rPr>
              <a:t>Nice ride….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urlz MT" pitchFamily="82" charset="0"/>
            </a:endParaRPr>
          </a:p>
        </p:txBody>
      </p:sp>
      <p:pic>
        <p:nvPicPr>
          <p:cNvPr id="4" name="Content Placeholder 3" descr="http://www.lexus.com/images/showroom/model/sc/morephotos/ph_sc430_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Old time favorite tunes.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5" name="Picture 4" descr="frank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905000"/>
            <a:ext cx="2209800" cy="1905000"/>
          </a:xfrm>
          <a:prstGeom prst="rect">
            <a:avLst/>
          </a:prstGeom>
        </p:spPr>
      </p:pic>
      <p:pic>
        <p:nvPicPr>
          <p:cNvPr id="6" name="Picture 5" descr="martin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2057400"/>
            <a:ext cx="3048000" cy="3381375"/>
          </a:xfrm>
          <a:prstGeom prst="rect">
            <a:avLst/>
          </a:prstGeom>
        </p:spPr>
      </p:pic>
      <p:pic>
        <p:nvPicPr>
          <p:cNvPr id="7" name="Picture 6" descr="Tony-Bennett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3657600"/>
            <a:ext cx="3276600" cy="28956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257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little house and it only has 8 bedrooms and six bathrooms….</a:t>
            </a:r>
            <a:endParaRPr lang="en-US" dirty="0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>
            <p:ph idx="1"/>
          </p:nvPr>
        </p:nvGraphicFramePr>
        <p:xfrm>
          <a:off x="0" y="1905001"/>
          <a:ext cx="8305800" cy="4800599"/>
        </p:xfrm>
        <a:graphic>
          <a:graphicData uri="http://schemas.openxmlformats.org/presentationml/2006/ole">
            <p:oleObj spid="_x0000_s2050" name="Slide" r:id="rId4" imgW="6800760" imgH="508644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Bodoni MT Condensed" pitchFamily="18" charset="0"/>
              </a:rPr>
              <a:t>My cool little friend. </a:t>
            </a:r>
            <a:endParaRPr lang="en-US" sz="6600" dirty="0">
              <a:solidFill>
                <a:srgbClr val="FF0000"/>
              </a:solidFill>
              <a:latin typeface="Bodoni MT Condensed" pitchFamily="18" charset="0"/>
            </a:endParaRPr>
          </a:p>
        </p:txBody>
      </p:sp>
      <p:graphicFrame>
        <p:nvGraphicFramePr>
          <p:cNvPr id="46082" name="Object 3"/>
          <p:cNvGraphicFramePr>
            <a:graphicFrameLocks noChangeAspect="1"/>
          </p:cNvGraphicFramePr>
          <p:nvPr>
            <p:ph idx="1"/>
          </p:nvPr>
        </p:nvGraphicFramePr>
        <p:xfrm>
          <a:off x="1546215" y="1600200"/>
          <a:ext cx="6051569" cy="4525963"/>
        </p:xfrm>
        <a:graphic>
          <a:graphicData uri="http://schemas.openxmlformats.org/presentationml/2006/ole">
            <p:oleObj spid="_x0000_s46082" name="Slide" r:id="rId3" imgW="6800760" imgH="508644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Lucille Ball…..</a:t>
            </a:r>
            <a:endParaRPr lang="en-US" dirty="0"/>
          </a:p>
        </p:txBody>
      </p:sp>
      <p:pic>
        <p:nvPicPr>
          <p:cNvPr id="4" name="Content Placeholder 3" descr="ILoveLucy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7950" y="1831181"/>
            <a:ext cx="3848100" cy="4064000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150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My man coming to get me…….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0" y="2209800"/>
          <a:ext cx="9144000" cy="4648200"/>
        </p:xfrm>
        <a:graphic>
          <a:graphicData uri="http://schemas.openxmlformats.org/presentationml/2006/ole">
            <p:oleObj spid="_x0000_s4098" name="Slide" r:id="rId3" imgW="6800760" imgH="5086440" progId="PowerPoint.Slide.8">
              <p:embed/>
            </p:oleObj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3352800" y="5486400"/>
            <a:ext cx="2209800" cy="83820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…at my summer house and he will cruise</a:t>
            </a:r>
            <a:r>
              <a:rPr lang="en-US" sz="4000" baseline="0" dirty="0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 up to this…..</a:t>
            </a:r>
            <a:r>
              <a:rPr lang="en-US" sz="4000" dirty="0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6248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Yahooooo</a:t>
            </a:r>
            <a:r>
              <a:rPr lang="en-US" dirty="0" smtClean="0"/>
              <a:t>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of my favorite cartoons.. </a:t>
            </a:r>
            <a:endParaRPr lang="en-US" dirty="0"/>
          </a:p>
        </p:txBody>
      </p:sp>
      <p:pic>
        <p:nvPicPr>
          <p:cNvPr id="4" name="Content Placeholder 3" descr="the_flintstones-529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5000" y="2255100"/>
            <a:ext cx="4132843" cy="3383700"/>
          </a:xfrm>
        </p:spPr>
      </p:pic>
    </p:spTree>
  </p:cSld>
  <p:clrMapOvr>
    <a:masterClrMapping/>
  </p:clrMapOvr>
  <p:transition>
    <p:dissolv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…guess what show this was…</a:t>
            </a:r>
            <a:endParaRPr lang="en-US" dirty="0"/>
          </a:p>
        </p:txBody>
      </p:sp>
      <p:pic>
        <p:nvPicPr>
          <p:cNvPr id="4" name="Content Placeholder 3" descr="the_jetso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1805781"/>
            <a:ext cx="4572000" cy="4114800"/>
          </a:xfrm>
        </p:spPr>
      </p:pic>
    </p:spTree>
  </p:cSld>
  <p:clrMapOvr>
    <a:masterClrMapping/>
  </p:clrMapOvr>
  <p:transition spd="med">
    <p:wedg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another favorite. </a:t>
            </a:r>
            <a:endParaRPr lang="en-US" dirty="0"/>
          </a:p>
        </p:txBody>
      </p:sp>
      <p:pic>
        <p:nvPicPr>
          <p:cNvPr id="4" name="Content Placeholder 3" descr="tom-and-jerry-blog-siz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4330" y="1600200"/>
            <a:ext cx="5615339" cy="4525963"/>
          </a:xfrm>
        </p:spPr>
      </p:pic>
    </p:spTree>
  </p:cSld>
  <p:clrMapOvr>
    <a:masterClrMapping/>
  </p:clrMapOvr>
  <p:transition spd="med">
    <p:cover dir="d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Loved this show. </a:t>
            </a:r>
            <a:endParaRPr lang="en-US" dirty="0"/>
          </a:p>
        </p:txBody>
      </p:sp>
      <p:pic>
        <p:nvPicPr>
          <p:cNvPr id="4" name="Content Placeholder 3" descr="Little-House-On-The-Prairi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6050" y="1600200"/>
            <a:ext cx="5851900" cy="4525963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time favorite movies…</a:t>
            </a:r>
            <a:endParaRPr lang="en-US" dirty="0"/>
          </a:p>
        </p:txBody>
      </p:sp>
      <p:pic>
        <p:nvPicPr>
          <p:cNvPr id="4" name="Content Placeholder 3" descr="its-a-wonderful-life-DVDc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76400"/>
            <a:ext cx="3032395" cy="4525963"/>
          </a:xfrm>
        </p:spPr>
      </p:pic>
      <p:pic>
        <p:nvPicPr>
          <p:cNvPr id="5" name="Picture 4" descr="a_christmas_sto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447800"/>
            <a:ext cx="43688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greatest Christmas show!</a:t>
            </a:r>
            <a:endParaRPr lang="en-US" dirty="0"/>
          </a:p>
        </p:txBody>
      </p:sp>
      <p:pic>
        <p:nvPicPr>
          <p:cNvPr id="4" name="Content Placeholder 3" descr="rudolph-hermie-blo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435" y="1600200"/>
            <a:ext cx="6705130" cy="4525963"/>
          </a:xfrm>
        </p:spPr>
      </p:pic>
    </p:spTree>
  </p:cSld>
  <p:clrMapOvr>
    <a:masterClrMapping/>
  </p:clrMapOvr>
  <p:transition spd="med">
    <p:plus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178</Words>
  <Application>Microsoft Office PowerPoint</Application>
  <PresentationFormat>On-screen Show (4:3)</PresentationFormat>
  <Paragraphs>33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Slide</vt:lpstr>
      <vt:lpstr>A little something about me.  </vt:lpstr>
      <vt:lpstr>TV shows I liked when growing up. </vt:lpstr>
      <vt:lpstr>Lucille Ball…..</vt:lpstr>
      <vt:lpstr>Many of my favorite cartoons.. </vt:lpstr>
      <vt:lpstr>…guess what show this was…</vt:lpstr>
      <vt:lpstr>And another favorite. </vt:lpstr>
      <vt:lpstr>Loved this show. </vt:lpstr>
      <vt:lpstr>All time favorite movies…</vt:lpstr>
      <vt:lpstr>And the greatest Christmas show!</vt:lpstr>
      <vt:lpstr>The dolls I had when I was younger.   </vt:lpstr>
      <vt:lpstr>Games…</vt:lpstr>
      <vt:lpstr>Shows I like today</vt:lpstr>
      <vt:lpstr>And!</vt:lpstr>
      <vt:lpstr>Music I like today….</vt:lpstr>
      <vt:lpstr>The CD player and walkman of my days…</vt:lpstr>
      <vt:lpstr>The coolest track player. </vt:lpstr>
      <vt:lpstr>33 record…..</vt:lpstr>
      <vt:lpstr>The spindle to play 45 records… </vt:lpstr>
      <vt:lpstr>Record</vt:lpstr>
      <vt:lpstr>My high School. </vt:lpstr>
      <vt:lpstr>The big green wave. </vt:lpstr>
      <vt:lpstr>My College </vt:lpstr>
      <vt:lpstr>Where the movie Annie was filmed at Wilson Hall. </vt:lpstr>
      <vt:lpstr>Ms. D’s fun ride on weekends…</vt:lpstr>
      <vt:lpstr>My weekday cruiser..</vt:lpstr>
      <vt:lpstr>Nice ride….</vt:lpstr>
      <vt:lpstr>Old time favorite tunes.</vt:lpstr>
      <vt:lpstr>My little house and it only has 8 bedrooms and six bathrooms….</vt:lpstr>
      <vt:lpstr>My cool little friend. </vt:lpstr>
      <vt:lpstr>My man coming to get me…….</vt:lpstr>
      <vt:lpstr>…at my summer house and he will cruise up to this…....</vt:lpstr>
      <vt:lpstr>Yahooooo!!</vt:lpstr>
    </vt:vector>
  </TitlesOfParts>
  <Company>paboe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Something about me.  </dc:title>
  <dc:creator>dk</dc:creator>
  <cp:lastModifiedBy>dk</cp:lastModifiedBy>
  <cp:revision>56</cp:revision>
  <dcterms:created xsi:type="dcterms:W3CDTF">2010-11-19T12:49:18Z</dcterms:created>
  <dcterms:modified xsi:type="dcterms:W3CDTF">2010-12-01T17:44:49Z</dcterms:modified>
</cp:coreProperties>
</file>